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7"/>
  </p:notesMasterIdLst>
  <p:sldIdLst>
    <p:sldId id="270" r:id="rId2"/>
    <p:sldId id="271" r:id="rId3"/>
    <p:sldId id="281" r:id="rId4"/>
    <p:sldId id="288" r:id="rId5"/>
    <p:sldId id="272" r:id="rId6"/>
    <p:sldId id="282" r:id="rId7"/>
    <p:sldId id="286" r:id="rId8"/>
    <p:sldId id="274" r:id="rId9"/>
    <p:sldId id="278" r:id="rId10"/>
    <p:sldId id="280" r:id="rId11"/>
    <p:sldId id="275" r:id="rId12"/>
    <p:sldId id="276" r:id="rId13"/>
    <p:sldId id="277" r:id="rId14"/>
    <p:sldId id="287" r:id="rId15"/>
    <p:sldId id="284"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60"/>
  </p:normalViewPr>
  <p:slideViewPr>
    <p:cSldViewPr>
      <p:cViewPr varScale="1">
        <p:scale>
          <a:sx n="61" d="100"/>
          <a:sy n="61" d="100"/>
        </p:scale>
        <p:origin x="-1008"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5EF0A0-B2EA-4C27-9AD7-8EDE8DD35778}" type="datetimeFigureOut">
              <a:rPr lang="en-US" smtClean="0"/>
              <a:pPr/>
              <a:t>6/27/2014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A82700-21FC-4181-BA7A-A511A913137B}" type="slidenum">
              <a:rPr lang="en-US" smtClean="0"/>
              <a:pPr/>
              <a:t>‹#›</a:t>
            </a:fld>
            <a:endParaRPr lang="en-US"/>
          </a:p>
        </p:txBody>
      </p:sp>
    </p:spTree>
    <p:extLst>
      <p:ext uri="{BB962C8B-B14F-4D97-AF65-F5344CB8AC3E}">
        <p14:creationId xmlns:p14="http://schemas.microsoft.com/office/powerpoint/2010/main" xmlns="" val="250511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4F89BD-CDFA-49B2-A9F9-05B02F89FA0A}" type="slidenum">
              <a:rPr lang="en-US" smtClean="0"/>
              <a:pPr/>
              <a:t>1</a:t>
            </a:fld>
            <a:endParaRPr lang="en-US"/>
          </a:p>
        </p:txBody>
      </p:sp>
    </p:spTree>
    <p:extLst>
      <p:ext uri="{BB962C8B-B14F-4D97-AF65-F5344CB8AC3E}">
        <p14:creationId xmlns:p14="http://schemas.microsoft.com/office/powerpoint/2010/main" xmlns="" val="290703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Freeform 28"/>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lumMod val="75000"/>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C7454B8-0023-485D-B586-6EC84813CCB3}" type="datetimeFigureOut">
              <a:rPr lang="en-US" smtClean="0"/>
              <a:pPr/>
              <a:t>6/27/2014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1007005315"/>
      </p:ext>
    </p:extLst>
  </p:cSld>
  <p:clrMapOvr>
    <a:masterClrMapping/>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7454B8-0023-485D-B586-6EC84813CCB3}" type="datetimeFigureOut">
              <a:rPr lang="en-US" smtClean="0"/>
              <a:pPr/>
              <a:t>6/27/2014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2249543024"/>
      </p:ext>
    </p:extLst>
  </p:cSld>
  <p:clrMapOvr>
    <a:masterClrMapping/>
  </p:clrMapOvr>
  <p:transitio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7454B8-0023-485D-B586-6EC84813CCB3}" type="datetimeFigureOut">
              <a:rPr lang="en-US" smtClean="0"/>
              <a:pPr/>
              <a:t>6/27/2014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3C48E9-5650-4BD0-A81F-20A145750EE6}"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3094309849"/>
      </p:ext>
    </p:extLst>
  </p:cSld>
  <p:clrMapOvr>
    <a:masterClrMapping/>
  </p:clrMapOvr>
  <p:transition spd="slow">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7454B8-0023-485D-B586-6EC84813CCB3}" type="datetimeFigureOut">
              <a:rPr lang="en-US" smtClean="0"/>
              <a:pPr/>
              <a:t>6/27/2014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2136768056"/>
      </p:ext>
    </p:extLst>
  </p:cSld>
  <p:clrMapOvr>
    <a:masterClrMapping/>
  </p:clrMapOvr>
  <p:transition spd="slow">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7454B8-0023-485D-B586-6EC84813CCB3}" type="datetimeFigureOut">
              <a:rPr lang="en-US" smtClean="0"/>
              <a:pPr/>
              <a:t>6/27/2014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3C48E9-5650-4BD0-A81F-20A145750EE6}"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3813752910"/>
      </p:ext>
    </p:extLst>
  </p:cSld>
  <p:clrMapOvr>
    <a:masterClrMapping/>
  </p:clrMapOvr>
  <p:transition spd="slow">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7454B8-0023-485D-B586-6EC84813CCB3}" type="datetimeFigureOut">
              <a:rPr lang="en-US" smtClean="0"/>
              <a:pPr/>
              <a:t>6/27/2014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2935506810"/>
      </p:ext>
    </p:extLst>
  </p:cSld>
  <p:clrMapOvr>
    <a:masterClrMapping/>
  </p:clrMapOvr>
  <p:transition spd="slow">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7454B8-0023-485D-B586-6EC84813CCB3}" type="datetimeFigureOut">
              <a:rPr lang="en-US" smtClean="0"/>
              <a:pPr/>
              <a:t>6/27/2014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849998085"/>
      </p:ext>
    </p:extLst>
  </p:cSld>
  <p:clrMapOvr>
    <a:masterClrMapping/>
  </p:clrMapOvr>
  <p:transition spd="slow">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7454B8-0023-485D-B586-6EC84813CCB3}" type="datetimeFigureOut">
              <a:rPr lang="en-US" smtClean="0"/>
              <a:pPr/>
              <a:t>6/27/2014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3265586227"/>
      </p:ext>
    </p:extLst>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7454B8-0023-485D-B586-6EC84813CCB3}" type="datetimeFigureOut">
              <a:rPr lang="en-US" smtClean="0"/>
              <a:pPr/>
              <a:t>6/27/2014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2868077139"/>
      </p:ext>
    </p:extLst>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7454B8-0023-485D-B586-6EC84813CCB3}" type="datetimeFigureOut">
              <a:rPr lang="en-US" smtClean="0"/>
              <a:pPr/>
              <a:t>6/27/2014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1903280868"/>
      </p:ext>
    </p:extLst>
  </p:cSld>
  <p:clrMapOvr>
    <a:masterClrMapping/>
  </p:clrMapOvr>
  <p:transition spd="slow">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7454B8-0023-485D-B586-6EC84813CCB3}" type="datetimeFigureOut">
              <a:rPr lang="en-US" smtClean="0"/>
              <a:pPr/>
              <a:t>6/27/2014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2302972526"/>
      </p:ext>
    </p:extLst>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7454B8-0023-485D-B586-6EC84813CCB3}" type="datetimeFigureOut">
              <a:rPr lang="en-US" smtClean="0"/>
              <a:pPr/>
              <a:t>6/27/2014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2303234624"/>
      </p:ext>
    </p:extLst>
  </p:cSld>
  <p:clrMapOvr>
    <a:masterClrMapping/>
  </p:clrMapOvr>
  <p:transitio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C7454B8-0023-485D-B586-6EC84813CCB3}" type="datetimeFigureOut">
              <a:rPr lang="en-US" smtClean="0"/>
              <a:pPr/>
              <a:t>6/27/2014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1115301074"/>
      </p:ext>
    </p:extLst>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454B8-0023-485D-B586-6EC84813CCB3}" type="datetimeFigureOut">
              <a:rPr lang="en-US" smtClean="0"/>
              <a:pPr/>
              <a:t>6/27/2014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1980659649"/>
      </p:ext>
    </p:extLst>
  </p:cSld>
  <p:clrMapOvr>
    <a:masterClrMapping/>
  </p:clrMapOvr>
  <p:transition spd="slow">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454B8-0023-485D-B586-6EC84813CCB3}" type="datetimeFigureOut">
              <a:rPr lang="en-US" smtClean="0"/>
              <a:pPr/>
              <a:t>6/27/2014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1085633975"/>
      </p:ext>
    </p:extLst>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454B8-0023-485D-B586-6EC84813CCB3}" type="datetimeFigureOut">
              <a:rPr lang="en-US" smtClean="0"/>
              <a:pPr/>
              <a:t>6/27/2014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2774307622"/>
      </p:ext>
    </p:extLst>
  </p:cSld>
  <p:clrMapOvr>
    <a:masterClrMapping/>
  </p:clrMapOvr>
  <p:transition spd="slow">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cxnSp>
          <p:nvCxnSpPr>
            <p:cNvPr id="7" name="Straight Connector 6"/>
            <p:cNvCxnSpPr/>
            <p:nvPr/>
          </p:nvCxnSpPr>
          <p:spPr>
            <a:xfrm flipV="1">
              <a:off x="5130830" y="4175605"/>
              <a:ext cx="4022475" cy="2682396"/>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042707"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C7454B8-0023-485D-B586-6EC84813CCB3}" type="datetimeFigureOut">
              <a:rPr lang="en-US" smtClean="0"/>
              <a:pPr/>
              <a:t>6/27/2014</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7B3C48E9-5650-4BD0-A81F-20A145750EE6}" type="slidenum">
              <a:rPr lang="en-US" smtClean="0"/>
              <a:pPr/>
              <a:t>‹#›</a:t>
            </a:fld>
            <a:endParaRPr lang="en-US"/>
          </a:p>
        </p:txBody>
      </p:sp>
    </p:spTree>
    <p:extLst>
      <p:ext uri="{BB962C8B-B14F-4D97-AF65-F5344CB8AC3E}">
        <p14:creationId xmlns:p14="http://schemas.microsoft.com/office/powerpoint/2010/main" xmlns="" val="218234480"/>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ransition spd="slow">
    <p:random/>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4" name="Picture 6" descr="http://www.changethethought.com/wp-content/tumblr_lad3eouzez1qzt4vjo1_500.gif"/>
          <p:cNvPicPr>
            <a:picLocks noChangeAspect="1" noChangeArrowheads="1" noCrop="1"/>
          </p:cNvPicPr>
          <p:nvPr/>
        </p:nvPicPr>
        <p:blipFill>
          <a:blip r:embed="rId3" cstate="print"/>
          <a:srcRect/>
          <a:stretch>
            <a:fillRect/>
          </a:stretch>
        </p:blipFill>
        <p:spPr bwMode="auto">
          <a:xfrm>
            <a:off x="0" y="0"/>
            <a:ext cx="9144000" cy="6858000"/>
          </a:xfrm>
          <a:prstGeom prst="rect">
            <a:avLst/>
          </a:prstGeom>
          <a:noFill/>
        </p:spPr>
      </p:pic>
      <p:pic>
        <p:nvPicPr>
          <p:cNvPr id="4" name="Picture 3"/>
          <p:cNvPicPr>
            <a:picLocks noChangeAspect="1"/>
          </p:cNvPicPr>
          <p:nvPr/>
        </p:nvPicPr>
        <p:blipFill>
          <a:blip r:embed="rId4" cstate="print"/>
          <a:stretch>
            <a:fillRect/>
          </a:stretch>
        </p:blipFill>
        <p:spPr>
          <a:xfrm>
            <a:off x="1319212" y="2681287"/>
            <a:ext cx="6505575" cy="1495425"/>
          </a:xfrm>
          <a:prstGeom prst="rect">
            <a:avLst/>
          </a:prstGeom>
        </p:spPr>
      </p:pic>
    </p:spTree>
  </p:cSld>
  <p:clrMapOvr>
    <a:masterClrMapping/>
  </p:clrMapOvr>
  <p:transition spd="slow">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Exhibits</a:t>
            </a:r>
            <a:endParaRPr lang="en-US" dirty="0"/>
          </a:p>
        </p:txBody>
      </p:sp>
      <p:sp>
        <p:nvSpPr>
          <p:cNvPr id="2" name="Content Placeholder 1"/>
          <p:cNvSpPr>
            <a:spLocks noGrp="1"/>
          </p:cNvSpPr>
          <p:nvPr>
            <p:ph idx="1"/>
          </p:nvPr>
        </p:nvSpPr>
        <p:spPr>
          <a:xfrm>
            <a:off x="-15240" y="1295400"/>
            <a:ext cx="3901440" cy="3728373"/>
          </a:xfrm>
        </p:spPr>
        <p:txBody>
          <a:bodyPr/>
          <a:lstStyle/>
          <a:p>
            <a:r>
              <a:rPr lang="en-US" dirty="0" smtClean="0"/>
              <a:t>Each exhibit screen can be prompted to by tapping on its location on our interactive museum map.</a:t>
            </a:r>
          </a:p>
          <a:p>
            <a:r>
              <a:rPr lang="en-US" dirty="0" smtClean="0"/>
              <a:t>This screen will include various data regarding the exhibit including images, appropriate age groups, the exhibit type, number of activities, special notes, as well as just enough information to lure the user into visiting it.</a:t>
            </a:r>
            <a:endParaRPr lang="en-US" dirty="0"/>
          </a:p>
        </p:txBody>
      </p:sp>
      <p:pic>
        <p:nvPicPr>
          <p:cNvPr id="4" name="Picture 2" descr="C:\Users\Chris\Desktop\ESP\ESP PROJECT\Screenshot_2014-06-27-01-22-16.png"/>
          <p:cNvPicPr>
            <a:picLocks noChangeAspect="1" noChangeArrowheads="1"/>
          </p:cNvPicPr>
          <p:nvPr/>
        </p:nvPicPr>
        <p:blipFill>
          <a:blip r:embed="rId2" cstate="print"/>
          <a:srcRect/>
          <a:stretch>
            <a:fillRect/>
          </a:stretch>
        </p:blipFill>
        <p:spPr bwMode="auto">
          <a:xfrm>
            <a:off x="4343400" y="1251712"/>
            <a:ext cx="4038020" cy="5540595"/>
          </a:xfrm>
          <a:prstGeom prst="rect">
            <a:avLst/>
          </a:prstGeom>
          <a:noFill/>
        </p:spPr>
      </p:pic>
    </p:spTree>
  </p:cSld>
  <p:clrMapOvr>
    <a:masterClrMapping/>
  </p:clrMapOvr>
  <p:transition spd="slow">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Interactive Parking Map</a:t>
            </a:r>
            <a:endParaRPr lang="en-US" dirty="0"/>
          </a:p>
        </p:txBody>
      </p:sp>
      <p:sp>
        <p:nvSpPr>
          <p:cNvPr id="2" name="Content Placeholder 1"/>
          <p:cNvSpPr>
            <a:spLocks noGrp="1"/>
          </p:cNvSpPr>
          <p:nvPr>
            <p:ph idx="1"/>
          </p:nvPr>
        </p:nvSpPr>
        <p:spPr/>
        <p:txBody>
          <a:bodyPr/>
          <a:lstStyle/>
          <a:p>
            <a:endParaRPr lang="en-US"/>
          </a:p>
        </p:txBody>
      </p:sp>
      <p:pic>
        <p:nvPicPr>
          <p:cNvPr id="3074" name="Picture 2" descr="C:\Users\Chris\Desktop\ESP\ESP PROJECT\Screenshot_2014-06-26-21-20-12.png"/>
          <p:cNvPicPr>
            <a:picLocks noChangeAspect="1" noChangeArrowheads="1"/>
          </p:cNvPicPr>
          <p:nvPr/>
        </p:nvPicPr>
        <p:blipFill>
          <a:blip r:embed="rId2" cstate="print"/>
          <a:srcRect/>
          <a:stretch>
            <a:fillRect/>
          </a:stretch>
        </p:blipFill>
        <p:spPr bwMode="auto">
          <a:xfrm>
            <a:off x="0" y="1143000"/>
            <a:ext cx="9144000" cy="5715000"/>
          </a:xfrm>
          <a:prstGeom prst="rect">
            <a:avLst/>
          </a:prstGeom>
          <a:noFill/>
        </p:spPr>
      </p:pic>
    </p:spTree>
  </p:cSld>
  <p:clrMapOvr>
    <a:masterClrMapping/>
  </p:clrMapOvr>
  <p:transition spd="slow">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Manatee Mania</a:t>
            </a:r>
            <a:endParaRPr lang="en-US" dirty="0"/>
          </a:p>
        </p:txBody>
      </p:sp>
      <p:sp>
        <p:nvSpPr>
          <p:cNvPr id="2" name="Content Placeholder 1"/>
          <p:cNvSpPr>
            <a:spLocks noGrp="1"/>
          </p:cNvSpPr>
          <p:nvPr>
            <p:ph idx="1"/>
          </p:nvPr>
        </p:nvSpPr>
        <p:spPr/>
        <p:txBody>
          <a:bodyPr/>
          <a:lstStyle/>
          <a:p>
            <a:endParaRPr lang="en-US" dirty="0"/>
          </a:p>
        </p:txBody>
      </p:sp>
      <p:pic>
        <p:nvPicPr>
          <p:cNvPr id="4098" name="Picture 2" descr="C:\Users\Chris\Desktop\ESP\ESP PROJECT\Screenshot_2014-06-26-21-18-47.png"/>
          <p:cNvPicPr>
            <a:picLocks noChangeAspect="1" noChangeArrowheads="1"/>
          </p:cNvPicPr>
          <p:nvPr/>
        </p:nvPicPr>
        <p:blipFill>
          <a:blip r:embed="rId2" cstate="print"/>
          <a:srcRect/>
          <a:stretch>
            <a:fillRect/>
          </a:stretch>
        </p:blipFill>
        <p:spPr bwMode="auto">
          <a:xfrm>
            <a:off x="0" y="1219200"/>
            <a:ext cx="4572000" cy="5638800"/>
          </a:xfrm>
          <a:prstGeom prst="rect">
            <a:avLst/>
          </a:prstGeom>
          <a:noFill/>
        </p:spPr>
      </p:pic>
      <p:pic>
        <p:nvPicPr>
          <p:cNvPr id="4099" name="Picture 3" descr="C:\Users\Chris\Desktop\ESP\ESP PROJECT\Screenshot_2014-06-26-22-01-59.png"/>
          <p:cNvPicPr>
            <a:picLocks noChangeAspect="1" noChangeArrowheads="1"/>
          </p:cNvPicPr>
          <p:nvPr/>
        </p:nvPicPr>
        <p:blipFill>
          <a:blip r:embed="rId3" cstate="print"/>
          <a:srcRect/>
          <a:stretch>
            <a:fillRect/>
          </a:stretch>
        </p:blipFill>
        <p:spPr bwMode="auto">
          <a:xfrm>
            <a:off x="4572000" y="1219200"/>
            <a:ext cx="4572000" cy="5638800"/>
          </a:xfrm>
          <a:prstGeom prst="rect">
            <a:avLst/>
          </a:prstGeom>
          <a:noFill/>
        </p:spPr>
      </p:pic>
    </p:spTree>
  </p:cSld>
  <p:clrMapOvr>
    <a:masterClrMapping/>
  </p:clrMapOvr>
  <p:transition spd="slow">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Manatee Mania cont.</a:t>
            </a:r>
            <a:endParaRPr lang="en-US" dirty="0"/>
          </a:p>
        </p:txBody>
      </p:sp>
      <p:sp>
        <p:nvSpPr>
          <p:cNvPr id="2" name="Content Placeholder 1"/>
          <p:cNvSpPr>
            <a:spLocks noGrp="1"/>
          </p:cNvSpPr>
          <p:nvPr>
            <p:ph idx="1"/>
          </p:nvPr>
        </p:nvSpPr>
        <p:spPr/>
        <p:txBody>
          <a:bodyPr/>
          <a:lstStyle/>
          <a:p>
            <a:endParaRPr lang="en-US"/>
          </a:p>
        </p:txBody>
      </p:sp>
      <p:pic>
        <p:nvPicPr>
          <p:cNvPr id="5122" name="Picture 2" descr="C:\Users\Chris\Desktop\ESP\ESP PROJECT\Screenshot_2014-06-26-22-02-21.png"/>
          <p:cNvPicPr>
            <a:picLocks noChangeAspect="1" noChangeArrowheads="1"/>
          </p:cNvPicPr>
          <p:nvPr/>
        </p:nvPicPr>
        <p:blipFill>
          <a:blip r:embed="rId2" cstate="print"/>
          <a:srcRect/>
          <a:stretch>
            <a:fillRect/>
          </a:stretch>
        </p:blipFill>
        <p:spPr bwMode="auto">
          <a:xfrm>
            <a:off x="0" y="1219200"/>
            <a:ext cx="3124200" cy="5638800"/>
          </a:xfrm>
          <a:prstGeom prst="rect">
            <a:avLst/>
          </a:prstGeom>
          <a:noFill/>
        </p:spPr>
      </p:pic>
      <p:pic>
        <p:nvPicPr>
          <p:cNvPr id="5123" name="Picture 3" descr="C:\Users\Chris\Desktop\ESP\ESP PROJECT\Screenshot_2014-06-26-22-02-32.png"/>
          <p:cNvPicPr>
            <a:picLocks noChangeAspect="1" noChangeArrowheads="1"/>
          </p:cNvPicPr>
          <p:nvPr/>
        </p:nvPicPr>
        <p:blipFill>
          <a:blip r:embed="rId3" cstate="print"/>
          <a:srcRect/>
          <a:stretch>
            <a:fillRect/>
          </a:stretch>
        </p:blipFill>
        <p:spPr bwMode="auto">
          <a:xfrm>
            <a:off x="3124200" y="1219200"/>
            <a:ext cx="2895600" cy="5638800"/>
          </a:xfrm>
          <a:prstGeom prst="rect">
            <a:avLst/>
          </a:prstGeom>
          <a:noFill/>
        </p:spPr>
      </p:pic>
      <p:pic>
        <p:nvPicPr>
          <p:cNvPr id="5124" name="Picture 4" descr="C:\Users\Chris\Desktop\ESP\ESP PROJECT\Screenshot_2014-06-26-22-02-44.png"/>
          <p:cNvPicPr>
            <a:picLocks noChangeAspect="1" noChangeArrowheads="1"/>
          </p:cNvPicPr>
          <p:nvPr/>
        </p:nvPicPr>
        <p:blipFill>
          <a:blip r:embed="rId4" cstate="print"/>
          <a:srcRect/>
          <a:stretch>
            <a:fillRect/>
          </a:stretch>
        </p:blipFill>
        <p:spPr bwMode="auto">
          <a:xfrm>
            <a:off x="6019800" y="1219200"/>
            <a:ext cx="3124200" cy="5638800"/>
          </a:xfrm>
          <a:prstGeom prst="rect">
            <a:avLst/>
          </a:prstGeom>
          <a:noFill/>
        </p:spPr>
      </p:pic>
    </p:spTree>
  </p:cSld>
  <p:clrMapOvr>
    <a:masterClrMapping/>
  </p:clrMapOvr>
  <p:transition spd="slow">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Marketing Video</a:t>
            </a:r>
            <a:endParaRPr lang="en-US" dirty="0"/>
          </a:p>
        </p:txBody>
      </p:sp>
      <p:pic>
        <p:nvPicPr>
          <p:cNvPr id="4" name="Paper Cut by maxwell">
            <a:hlinkClick r:id="" action="ppaction://media"/>
          </p:cNvPr>
          <p:cNvPicPr>
            <a:picLocks noGrp="1" noChangeAspect="1"/>
          </p:cNvPicPr>
          <p:nvPr>
            <p:ph idx="1"/>
            <a:videoFile r:link="rId1"/>
            <p:extLst>
              <p:ext uri="{DAA4B4D4-6D71-4841-9C94-3DE7FCFB9230}">
                <p14:media xmlns:p14="http://schemas.microsoft.com/office/powerpoint/2010/main" xmlns="" r:embed="rId3"/>
              </p:ext>
            </p:extLst>
          </p:nvPr>
        </p:nvPicPr>
        <p:blipFill>
          <a:blip r:embed="rId4" cstate="print"/>
          <a:stretch>
            <a:fillRect/>
          </a:stretch>
        </p:blipFill>
        <p:spPr>
          <a:xfrm>
            <a:off x="0" y="1447800"/>
            <a:ext cx="9144000" cy="5410200"/>
          </a:xfrm>
          <a:prstGeom prst="rect">
            <a:avLst/>
          </a:prstGeom>
          <a:ln>
            <a:noFill/>
          </a:ln>
          <a:effectLst/>
          <a:scene3d>
            <a:camera prst="orthographicFront"/>
            <a:lightRig rig="balanced" dir="t"/>
          </a:scene3d>
          <a:sp3d prstMaterial="softEdge">
            <a:bevelT w="203200" h="101600" prst="cross"/>
            <a:contourClr>
              <a:srgbClr val="FFFFFF"/>
            </a:contourClr>
          </a:sp3d>
        </p:spPr>
      </p:pic>
    </p:spTree>
  </p:cSld>
  <p:clrMapOvr>
    <a:masterClrMapping/>
  </p:clrMapOvr>
  <p:transition spd="slow">
    <p:rand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 Concerns?</a:t>
            </a:r>
            <a:endParaRPr lang="en-US" dirty="0"/>
          </a:p>
        </p:txBody>
      </p:sp>
      <p:sp>
        <p:nvSpPr>
          <p:cNvPr id="2" name="Content Placeholder 1"/>
          <p:cNvSpPr>
            <a:spLocks noGrp="1"/>
          </p:cNvSpPr>
          <p:nvPr>
            <p:ph idx="1"/>
          </p:nvPr>
        </p:nvSpPr>
        <p:spPr/>
        <p:txBody>
          <a:bodyPr/>
          <a:lstStyle/>
          <a:p>
            <a:r>
              <a:rPr lang="en-US" dirty="0" smtClean="0"/>
              <a:t>Feel free to inquire about any aspect of this app</a:t>
            </a:r>
          </a:p>
          <a:p>
            <a:endParaRPr lang="en-US" dirty="0"/>
          </a:p>
          <a:p>
            <a:endParaRPr lang="en-US" dirty="0" smtClean="0"/>
          </a:p>
          <a:p>
            <a:endParaRPr lang="en-US" dirty="0"/>
          </a:p>
          <a:p>
            <a:endParaRPr lang="en-US" dirty="0" smtClean="0"/>
          </a:p>
          <a:p>
            <a:r>
              <a:rPr lang="en-US" dirty="0" smtClean="0"/>
              <a:t>Would anyone like to test the My Discovery app               or play  </a:t>
            </a:r>
            <a:r>
              <a:rPr lang="en-US" b="1" dirty="0" smtClean="0"/>
              <a:t> ?</a:t>
            </a:r>
          </a:p>
          <a:p>
            <a:pPr>
              <a:buNone/>
            </a:pPr>
            <a:endParaRPr lang="en-US" dirty="0"/>
          </a:p>
        </p:txBody>
      </p:sp>
      <p:pic>
        <p:nvPicPr>
          <p:cNvPr id="6146" name="Picture 2" descr="C:\Users\Chris\Downloads\modifiedlogo.png"/>
          <p:cNvPicPr>
            <a:picLocks noChangeAspect="1" noChangeArrowheads="1"/>
          </p:cNvPicPr>
          <p:nvPr/>
        </p:nvPicPr>
        <p:blipFill>
          <a:blip r:embed="rId2" cstate="print"/>
          <a:srcRect/>
          <a:stretch>
            <a:fillRect/>
          </a:stretch>
        </p:blipFill>
        <p:spPr bwMode="auto">
          <a:xfrm>
            <a:off x="3575878" y="2569237"/>
            <a:ext cx="1992245" cy="1583357"/>
          </a:xfrm>
          <a:prstGeom prst="rect">
            <a:avLst/>
          </a:prstGeom>
          <a:noFill/>
        </p:spPr>
      </p:pic>
      <p:grpSp>
        <p:nvGrpSpPr>
          <p:cNvPr id="16" name="Group 15"/>
          <p:cNvGrpSpPr/>
          <p:nvPr/>
        </p:nvGrpSpPr>
        <p:grpSpPr>
          <a:xfrm>
            <a:off x="3352800" y="5181600"/>
            <a:ext cx="2438400" cy="1066800"/>
            <a:chOff x="5562600" y="5105400"/>
            <a:chExt cx="2438400" cy="1066800"/>
          </a:xfrm>
        </p:grpSpPr>
        <p:sp>
          <p:nvSpPr>
            <p:cNvPr id="15" name="Rectangle 14"/>
            <p:cNvSpPr/>
            <p:nvPr/>
          </p:nvSpPr>
          <p:spPr>
            <a:xfrm>
              <a:off x="5638800" y="5105400"/>
              <a:ext cx="2362200" cy="1066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5562600" y="5181600"/>
              <a:ext cx="2438400" cy="838200"/>
              <a:chOff x="-196971" y="946030"/>
              <a:chExt cx="7154984" cy="2834879"/>
            </a:xfrm>
          </p:grpSpPr>
          <p:grpSp>
            <p:nvGrpSpPr>
              <p:cNvPr id="11" name="Group 7"/>
              <p:cNvGrpSpPr/>
              <p:nvPr/>
            </p:nvGrpSpPr>
            <p:grpSpPr>
              <a:xfrm>
                <a:off x="2185988" y="1143000"/>
                <a:ext cx="4772025" cy="2562226"/>
                <a:chOff x="2185988" y="1219200"/>
                <a:chExt cx="4772025" cy="2562226"/>
              </a:xfrm>
            </p:grpSpPr>
            <p:pic>
              <p:nvPicPr>
                <p:cNvPr id="13" name="Picture 4" descr="http://r70.cooltext.com/rendered/cooltext1614262113.gif"/>
                <p:cNvPicPr>
                  <a:picLocks noChangeAspect="1" noChangeArrowheads="1" noCrop="1"/>
                </p:cNvPicPr>
                <p:nvPr/>
              </p:nvPicPr>
              <p:blipFill>
                <a:blip r:embed="rId3" cstate="print"/>
                <a:srcRect/>
                <a:stretch>
                  <a:fillRect/>
                </a:stretch>
              </p:blipFill>
              <p:spPr bwMode="auto">
                <a:xfrm>
                  <a:off x="2185988" y="1219200"/>
                  <a:ext cx="4772025" cy="1266826"/>
                </a:xfrm>
                <a:prstGeom prst="rect">
                  <a:avLst/>
                </a:prstGeom>
                <a:noFill/>
              </p:spPr>
            </p:pic>
            <p:pic>
              <p:nvPicPr>
                <p:cNvPr id="14" name="Picture 6" descr="http://r52.cooltext.com/rendered/cooltext1614262362.gif"/>
                <p:cNvPicPr>
                  <a:picLocks noChangeAspect="1" noChangeArrowheads="1" noCrop="1"/>
                </p:cNvPicPr>
                <p:nvPr/>
              </p:nvPicPr>
              <p:blipFill>
                <a:blip r:embed="rId4" cstate="print"/>
                <a:srcRect/>
                <a:stretch>
                  <a:fillRect/>
                </a:stretch>
              </p:blipFill>
              <p:spPr bwMode="auto">
                <a:xfrm>
                  <a:off x="2862263" y="2514600"/>
                  <a:ext cx="3419475" cy="1266826"/>
                </a:xfrm>
                <a:prstGeom prst="rect">
                  <a:avLst/>
                </a:prstGeom>
                <a:noFill/>
              </p:spPr>
            </p:pic>
          </p:grpSp>
          <p:pic>
            <p:nvPicPr>
              <p:cNvPr id="12" name="Picture 8" descr="C:\Users\Chris\Desktop\ManateeMania\data\8bitmanatee.png"/>
              <p:cNvPicPr>
                <a:picLocks noChangeAspect="1" noChangeArrowheads="1"/>
              </p:cNvPicPr>
              <p:nvPr/>
            </p:nvPicPr>
            <p:blipFill>
              <a:blip r:embed="rId5" cstate="print"/>
              <a:srcRect/>
              <a:stretch>
                <a:fillRect/>
              </a:stretch>
            </p:blipFill>
            <p:spPr bwMode="auto">
              <a:xfrm rot="19981016">
                <a:off x="-196971" y="946030"/>
                <a:ext cx="2834879" cy="2834879"/>
              </a:xfrm>
              <a:prstGeom prst="rect">
                <a:avLst/>
              </a:prstGeom>
              <a:noFill/>
            </p:spPr>
          </p:pic>
        </p:grpSp>
      </p:grpSp>
    </p:spTree>
  </p:cSld>
  <p:clrMapOvr>
    <a:masterClrMapping/>
  </p:clrMapOvr>
  <p:transition spd="slow">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smtClean="0"/>
              <a:t>My Discovery</a:t>
            </a:r>
            <a:br>
              <a:rPr lang="en-US" dirty="0" smtClean="0"/>
            </a:br>
            <a:r>
              <a:rPr lang="en-US" sz="1800" dirty="0" smtClean="0"/>
              <a:t>“Interactive MODS Tour Guide”</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2133600" y="1524000"/>
            <a:ext cx="3522950" cy="5239717"/>
          </a:xfrm>
          <a:prstGeom prst="rect">
            <a:avLst/>
          </a:prstGeom>
          <a:noFill/>
          <a:ln w="9525">
            <a:noFill/>
            <a:miter lim="800000"/>
            <a:headEnd/>
            <a:tailEnd/>
          </a:ln>
        </p:spPr>
      </p:pic>
    </p:spTree>
  </p:cSld>
  <p:clrMapOvr>
    <a:masterClrMapping/>
  </p:clrMapOvr>
  <p:transition spd="slow">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330200"/>
            <a:ext cx="6347713" cy="1320800"/>
          </a:xfrm>
        </p:spPr>
        <p:txBody>
          <a:bodyPr/>
          <a:lstStyle/>
          <a:p>
            <a:r>
              <a:rPr lang="en-US" dirty="0" smtClean="0"/>
              <a:t>Purpose</a:t>
            </a:r>
            <a:endParaRPr lang="en-US" dirty="0"/>
          </a:p>
        </p:txBody>
      </p:sp>
      <p:sp>
        <p:nvSpPr>
          <p:cNvPr id="2" name="Content Placeholder 1"/>
          <p:cNvSpPr>
            <a:spLocks noGrp="1"/>
          </p:cNvSpPr>
          <p:nvPr>
            <p:ph idx="1"/>
          </p:nvPr>
        </p:nvSpPr>
        <p:spPr>
          <a:xfrm>
            <a:off x="0" y="990600"/>
            <a:ext cx="9144000" cy="5257800"/>
          </a:xfrm>
        </p:spPr>
        <p:txBody>
          <a:bodyPr>
            <a:normAutofit/>
          </a:bodyPr>
          <a:lstStyle/>
          <a:p>
            <a:r>
              <a:rPr lang="en-US" dirty="0" smtClean="0"/>
              <a:t>Many people visit museums unknowing of the treasures they hold, My Discovery hopes to change that for the Museum of Discovery and Science</a:t>
            </a:r>
            <a:r>
              <a:rPr lang="en-US" dirty="0" smtClean="0"/>
              <a:t>.</a:t>
            </a:r>
          </a:p>
          <a:p>
            <a:endParaRPr lang="en-US" dirty="0" smtClean="0"/>
          </a:p>
          <a:p>
            <a:r>
              <a:rPr lang="en-US" dirty="0" smtClean="0"/>
              <a:t>Users of the app will no longer have trouble finding places to park, or deal with overpaying for parking</a:t>
            </a:r>
            <a:r>
              <a:rPr lang="en-US" dirty="0" smtClean="0"/>
              <a:t>.</a:t>
            </a:r>
          </a:p>
          <a:p>
            <a:endParaRPr lang="en-US" dirty="0" smtClean="0"/>
          </a:p>
          <a:p>
            <a:r>
              <a:rPr lang="en-US" dirty="0" smtClean="0"/>
              <a:t>Users will know what is in the museum, what interests them most, where they want to go and what activities they can take part in, without having to search for a museum directory, or paper map. </a:t>
            </a:r>
            <a:endParaRPr lang="en-US" dirty="0" smtClean="0"/>
          </a:p>
          <a:p>
            <a:endParaRPr lang="en-US" dirty="0" smtClean="0"/>
          </a:p>
          <a:p>
            <a:r>
              <a:rPr lang="en-US" dirty="0" smtClean="0"/>
              <a:t>The game, Manatee Mania also </a:t>
            </a:r>
            <a:r>
              <a:rPr lang="en-US" dirty="0" smtClean="0"/>
              <a:t>brings </a:t>
            </a:r>
            <a:r>
              <a:rPr lang="en-US" dirty="0" smtClean="0"/>
              <a:t>awareness to an issue presented in the “Living in the Everglades” exhibit, and advertises the exhibit.</a:t>
            </a:r>
            <a:endParaRPr lang="en-US" dirty="0"/>
          </a:p>
        </p:txBody>
      </p:sp>
    </p:spTree>
  </p:cSld>
  <p:clrMapOvr>
    <a:masterClrMapping/>
  </p:clrMapOvr>
  <p:transition spd="slow">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08803"/>
            <a:ext cx="6347713" cy="1320800"/>
          </a:xfrm>
        </p:spPr>
        <p:txBody>
          <a:bodyPr/>
          <a:lstStyle/>
          <a:p>
            <a:r>
              <a:rPr lang="en-US" dirty="0" smtClean="0"/>
              <a:t>Goals</a:t>
            </a:r>
            <a:endParaRPr lang="en-US" dirty="0"/>
          </a:p>
        </p:txBody>
      </p:sp>
      <p:sp>
        <p:nvSpPr>
          <p:cNvPr id="2" name="Content Placeholder 1"/>
          <p:cNvSpPr>
            <a:spLocks noGrp="1"/>
          </p:cNvSpPr>
          <p:nvPr>
            <p:ph idx="1"/>
          </p:nvPr>
        </p:nvSpPr>
        <p:spPr>
          <a:xfrm>
            <a:off x="18197" y="1447800"/>
            <a:ext cx="9144000" cy="3048000"/>
          </a:xfrm>
        </p:spPr>
        <p:txBody>
          <a:bodyPr>
            <a:normAutofit/>
          </a:bodyPr>
          <a:lstStyle/>
          <a:p>
            <a:r>
              <a:rPr lang="en-US" dirty="0" smtClean="0"/>
              <a:t>“</a:t>
            </a:r>
            <a:r>
              <a:rPr lang="en-US" dirty="0"/>
              <a:t>Museum in your pocket”</a:t>
            </a:r>
          </a:p>
          <a:p>
            <a:r>
              <a:rPr lang="en-US" dirty="0"/>
              <a:t>  All ages</a:t>
            </a:r>
          </a:p>
          <a:p>
            <a:r>
              <a:rPr lang="en-US" dirty="0"/>
              <a:t> </a:t>
            </a:r>
            <a:r>
              <a:rPr lang="en-US" dirty="0" smtClean="0"/>
              <a:t> </a:t>
            </a:r>
            <a:r>
              <a:rPr lang="en-US" dirty="0"/>
              <a:t>Parents can be teachers</a:t>
            </a:r>
          </a:p>
          <a:p>
            <a:r>
              <a:rPr lang="en-US" dirty="0"/>
              <a:t>  </a:t>
            </a:r>
            <a:r>
              <a:rPr lang="en-US" dirty="0" smtClean="0"/>
              <a:t>Navigation </a:t>
            </a:r>
            <a:r>
              <a:rPr lang="en-US" dirty="0"/>
              <a:t>help</a:t>
            </a:r>
          </a:p>
          <a:p>
            <a:r>
              <a:rPr lang="en-US" dirty="0"/>
              <a:t> </a:t>
            </a:r>
            <a:r>
              <a:rPr lang="en-US" dirty="0" smtClean="0"/>
              <a:t> </a:t>
            </a:r>
            <a:r>
              <a:rPr lang="en-US" dirty="0"/>
              <a:t>Easy to use</a:t>
            </a:r>
          </a:p>
          <a:p>
            <a:r>
              <a:rPr lang="en-US" dirty="0"/>
              <a:t>  </a:t>
            </a:r>
            <a:r>
              <a:rPr lang="en-US" dirty="0" smtClean="0"/>
              <a:t>Tailor </a:t>
            </a:r>
            <a:r>
              <a:rPr lang="en-US" dirty="0"/>
              <a:t>make your own </a:t>
            </a:r>
            <a:r>
              <a:rPr lang="en-US" dirty="0" smtClean="0"/>
              <a:t>experience</a:t>
            </a:r>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xmlns="" val="282349579"/>
      </p:ext>
    </p:extLst>
  </p:cSld>
  <p:clrMapOvr>
    <a:masterClrMapping/>
  </p:clrMapOvr>
  <p:transition spd="slow">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Versatility</a:t>
            </a:r>
            <a:endParaRPr lang="en-US" dirty="0"/>
          </a:p>
        </p:txBody>
      </p:sp>
      <p:sp>
        <p:nvSpPr>
          <p:cNvPr id="2" name="Content Placeholder 1"/>
          <p:cNvSpPr>
            <a:spLocks noGrp="1"/>
          </p:cNvSpPr>
          <p:nvPr>
            <p:ph idx="1"/>
          </p:nvPr>
        </p:nvSpPr>
        <p:spPr>
          <a:xfrm>
            <a:off x="0" y="1143000"/>
            <a:ext cx="9144000" cy="5105400"/>
          </a:xfrm>
        </p:spPr>
        <p:txBody>
          <a:bodyPr>
            <a:normAutofit/>
          </a:bodyPr>
          <a:lstStyle/>
          <a:p>
            <a:r>
              <a:rPr lang="en-US" sz="2000" dirty="0" smtClean="0"/>
              <a:t>Our app features aspects that appeal to almost all demographics</a:t>
            </a:r>
            <a:r>
              <a:rPr lang="en-US" sz="2000" dirty="0" smtClean="0"/>
              <a:t>.</a:t>
            </a:r>
          </a:p>
          <a:p>
            <a:endParaRPr lang="en-US" sz="2000" dirty="0" smtClean="0"/>
          </a:p>
          <a:p>
            <a:r>
              <a:rPr lang="en-US" sz="2000" dirty="0" smtClean="0"/>
              <a:t>It is offered in English and Spanish</a:t>
            </a:r>
            <a:r>
              <a:rPr lang="en-US" sz="2000" dirty="0"/>
              <a:t> </a:t>
            </a:r>
            <a:r>
              <a:rPr lang="en-US" sz="2000" dirty="0" smtClean="0"/>
              <a:t> (which are among the most spoken in Florida</a:t>
            </a:r>
            <a:r>
              <a:rPr lang="en-US" sz="2000" dirty="0" smtClean="0"/>
              <a:t>).</a:t>
            </a:r>
          </a:p>
          <a:p>
            <a:endParaRPr lang="en-US" sz="2000" dirty="0" smtClean="0"/>
          </a:p>
          <a:p>
            <a:r>
              <a:rPr lang="en-US" sz="2000" dirty="0" smtClean="0"/>
              <a:t>In addition to an interactive museum map with exhibit information, it includes a game to play to entertain its users and address an environmental problem, as well as an interactive parking map that displays the rates and locations.</a:t>
            </a:r>
          </a:p>
        </p:txBody>
      </p:sp>
    </p:spTree>
  </p:cSld>
  <p:clrMapOvr>
    <a:masterClrMapping/>
  </p:clrMapOvr>
  <p:transition spd="slow">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8229600" cy="1320800"/>
          </a:xfrm>
        </p:spPr>
        <p:txBody>
          <a:bodyPr>
            <a:normAutofit/>
          </a:bodyPr>
          <a:lstStyle/>
          <a:p>
            <a:r>
              <a:rPr lang="en-US" dirty="0" smtClean="0"/>
              <a:t>TEFFO: </a:t>
            </a:r>
            <a:r>
              <a:rPr lang="en-US" sz="1600" dirty="0" smtClean="0"/>
              <a:t>the basis of principles on which My Discovery was built upon</a:t>
            </a:r>
            <a:endParaRPr lang="en-US" dirty="0"/>
          </a:p>
        </p:txBody>
      </p:sp>
      <p:sp>
        <p:nvSpPr>
          <p:cNvPr id="2" name="Content Placeholder 1"/>
          <p:cNvSpPr>
            <a:spLocks noGrp="1"/>
          </p:cNvSpPr>
          <p:nvPr>
            <p:ph idx="1"/>
          </p:nvPr>
        </p:nvSpPr>
        <p:spPr>
          <a:xfrm>
            <a:off x="0" y="1066800"/>
            <a:ext cx="9144000" cy="5257800"/>
          </a:xfrm>
        </p:spPr>
        <p:txBody>
          <a:bodyPr>
            <a:normAutofit/>
          </a:bodyPr>
          <a:lstStyle/>
          <a:p>
            <a:r>
              <a:rPr lang="en-US" sz="3600" dirty="0" smtClean="0">
                <a:solidFill>
                  <a:schemeClr val="accent1"/>
                </a:solidFill>
              </a:rPr>
              <a:t>T</a:t>
            </a:r>
            <a:r>
              <a:rPr lang="en-US" dirty="0" smtClean="0"/>
              <a:t>-Theme, we wanted to build our app around a specified theme, an explorer theme. People come to museums to explore their exhibits while expanding their knowledge.</a:t>
            </a:r>
          </a:p>
          <a:p>
            <a:r>
              <a:rPr lang="en-US" sz="3600" dirty="0" smtClean="0">
                <a:solidFill>
                  <a:schemeClr val="accent1"/>
                </a:solidFill>
              </a:rPr>
              <a:t>E</a:t>
            </a:r>
            <a:r>
              <a:rPr lang="en-US" dirty="0" smtClean="0"/>
              <a:t>-Ease, if the app is not easy to use, it is not helping anyone, simple user interface is vital.</a:t>
            </a:r>
          </a:p>
          <a:p>
            <a:r>
              <a:rPr lang="en-US" sz="3600" dirty="0" smtClean="0">
                <a:solidFill>
                  <a:schemeClr val="accent1"/>
                </a:solidFill>
              </a:rPr>
              <a:t>F</a:t>
            </a:r>
            <a:r>
              <a:rPr lang="en-US" dirty="0" smtClean="0"/>
              <a:t>-Functionality, the app must be versatile and provide a range of different features to suit our users’ needs</a:t>
            </a:r>
          </a:p>
          <a:p>
            <a:r>
              <a:rPr lang="en-US" sz="3600" dirty="0" smtClean="0">
                <a:solidFill>
                  <a:schemeClr val="accent1"/>
                </a:solidFill>
              </a:rPr>
              <a:t>F</a:t>
            </a:r>
            <a:r>
              <a:rPr lang="en-US" dirty="0" smtClean="0"/>
              <a:t>-For Everyone, by appealing to most, if not all demographics, the app can be enjoyed by everyone who uses it</a:t>
            </a:r>
          </a:p>
          <a:p>
            <a:r>
              <a:rPr lang="en-US" sz="3600" dirty="0" smtClean="0">
                <a:solidFill>
                  <a:schemeClr val="accent1"/>
                </a:solidFill>
              </a:rPr>
              <a:t>0</a:t>
            </a:r>
            <a:r>
              <a:rPr lang="en-US" dirty="0" smtClean="0"/>
              <a:t>-Originality, the app had to differentiate itself from other apps, which almost always share the same yellow on black theme and identical information. </a:t>
            </a:r>
            <a:endParaRPr lang="en-US" dirty="0"/>
          </a:p>
        </p:txBody>
      </p:sp>
    </p:spTree>
  </p:cSld>
  <p:clrMapOvr>
    <a:masterClrMapping/>
  </p:clrMapOvr>
  <p:transition spd="slow">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4763" y="4763"/>
            <a:ext cx="9134475" cy="6848475"/>
          </a:xfrm>
          <a:prstGeom prst="rect">
            <a:avLst/>
          </a:prstGeom>
          <a:noFill/>
          <a:ln w="9525">
            <a:noFill/>
            <a:miter lim="800000"/>
            <a:headEnd/>
            <a:tailEnd/>
          </a:ln>
        </p:spPr>
      </p:pic>
    </p:spTree>
  </p:cSld>
  <p:clrMapOvr>
    <a:masterClrMapping/>
  </p:clrMapOvr>
  <p:transition spd="slow">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Home Screens</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295400" y="1270000"/>
            <a:ext cx="5848350" cy="5457825"/>
          </a:xfrm>
          <a:prstGeom prst="rect">
            <a:avLst/>
          </a:prstGeom>
          <a:noFill/>
          <a:ln w="9525">
            <a:noFill/>
            <a:miter lim="800000"/>
            <a:headEnd/>
            <a:tailEnd/>
          </a:ln>
        </p:spPr>
      </p:pic>
    </p:spTree>
  </p:cSld>
  <p:clrMapOvr>
    <a:masterClrMapping/>
  </p:clrMapOvr>
  <p:transition spd="slow">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Museum Map</a:t>
            </a:r>
            <a:endParaRPr lang="en-US" dirty="0"/>
          </a:p>
        </p:txBody>
      </p:sp>
      <p:pic>
        <p:nvPicPr>
          <p:cNvPr id="2" name="Picture 2" descr="C:\Users\Chris\Desktop\ESP\ESP PROJECT\Screenshot_2014-06-27-00-38-09.png"/>
          <p:cNvPicPr>
            <a:picLocks noChangeAspect="1" noChangeArrowheads="1"/>
          </p:cNvPicPr>
          <p:nvPr/>
        </p:nvPicPr>
        <p:blipFill>
          <a:blip r:embed="rId2" cstate="print"/>
          <a:srcRect/>
          <a:stretch>
            <a:fillRect/>
          </a:stretch>
        </p:blipFill>
        <p:spPr bwMode="auto">
          <a:xfrm>
            <a:off x="0" y="1143000"/>
            <a:ext cx="4572000" cy="5715000"/>
          </a:xfrm>
          <a:prstGeom prst="rect">
            <a:avLst/>
          </a:prstGeom>
          <a:noFill/>
        </p:spPr>
      </p:pic>
      <p:pic>
        <p:nvPicPr>
          <p:cNvPr id="1027" name="Picture 3" descr="C:\Users\Chris\Desktop\ESP\ESP PROJECT\Screenshot_2014-06-27-00-54-50.png"/>
          <p:cNvPicPr>
            <a:picLocks noChangeAspect="1" noChangeArrowheads="1"/>
          </p:cNvPicPr>
          <p:nvPr/>
        </p:nvPicPr>
        <p:blipFill>
          <a:blip r:embed="rId3" cstate="print"/>
          <a:srcRect/>
          <a:stretch>
            <a:fillRect/>
          </a:stretch>
        </p:blipFill>
        <p:spPr bwMode="auto">
          <a:xfrm>
            <a:off x="4572000" y="1143000"/>
            <a:ext cx="4572000" cy="5715000"/>
          </a:xfrm>
          <a:prstGeom prst="rect">
            <a:avLst/>
          </a:prstGeom>
          <a:noFill/>
        </p:spPr>
      </p:pic>
    </p:spTree>
  </p:cSld>
  <p:clrMapOvr>
    <a:masterClrMapping/>
  </p:clrMapOvr>
  <p:transition spd="slow">
    <p:random/>
  </p:transition>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383</TotalTime>
  <Words>431</Words>
  <Application>Microsoft Office PowerPoint</Application>
  <PresentationFormat>On-screen Show (4:3)</PresentationFormat>
  <Paragraphs>45</Paragraphs>
  <Slides>15</Slides>
  <Notes>1</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Facet</vt:lpstr>
      <vt:lpstr>Slide 1</vt:lpstr>
      <vt:lpstr>My Discovery “Interactive MODS Tour Guide”</vt:lpstr>
      <vt:lpstr>Purpose</vt:lpstr>
      <vt:lpstr>Goals</vt:lpstr>
      <vt:lpstr>Versatility</vt:lpstr>
      <vt:lpstr>TEFFO: the basis of principles on which My Discovery was built upon</vt:lpstr>
      <vt:lpstr>Slide 7</vt:lpstr>
      <vt:lpstr>Home Screens</vt:lpstr>
      <vt:lpstr>Museum Map</vt:lpstr>
      <vt:lpstr>Exhibits</vt:lpstr>
      <vt:lpstr>Interactive Parking Map</vt:lpstr>
      <vt:lpstr>Manatee Mania</vt:lpstr>
      <vt:lpstr>Manatee Mania cont.</vt:lpstr>
      <vt:lpstr>Marketing Video</vt:lpstr>
      <vt:lpstr>Questions? Concerns?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dc:creator>
  <cp:lastModifiedBy>Chris</cp:lastModifiedBy>
  <cp:revision>51</cp:revision>
  <dcterms:created xsi:type="dcterms:W3CDTF">2014-06-19T23:14:54Z</dcterms:created>
  <dcterms:modified xsi:type="dcterms:W3CDTF">2014-06-27T14:48:07Z</dcterms:modified>
</cp:coreProperties>
</file>